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309" r:id="rId29"/>
    <p:sldId id="310" r:id="rId30"/>
    <p:sldId id="312" r:id="rId31"/>
    <p:sldId id="313" r:id="rId32"/>
    <p:sldId id="314" r:id="rId33"/>
    <p:sldId id="291" r:id="rId34"/>
    <p:sldId id="292" r:id="rId35"/>
    <p:sldId id="288" r:id="rId36"/>
    <p:sldId id="290" r:id="rId37"/>
    <p:sldId id="286" r:id="rId38"/>
    <p:sldId id="283" r:id="rId39"/>
    <p:sldId id="293" r:id="rId40"/>
    <p:sldId id="296" r:id="rId41"/>
    <p:sldId id="298" r:id="rId42"/>
    <p:sldId id="299" r:id="rId43"/>
    <p:sldId id="315" r:id="rId44"/>
    <p:sldId id="287" r:id="rId45"/>
    <p:sldId id="294" r:id="rId46"/>
    <p:sldId id="300" r:id="rId47"/>
    <p:sldId id="301" r:id="rId48"/>
    <p:sldId id="316" r:id="rId49"/>
    <p:sldId id="302" r:id="rId50"/>
    <p:sldId id="303" r:id="rId51"/>
    <p:sldId id="304" r:id="rId52"/>
    <p:sldId id="295" r:id="rId53"/>
    <p:sldId id="284" r:id="rId54"/>
    <p:sldId id="317" r:id="rId55"/>
    <p:sldId id="285" r:id="rId56"/>
    <p:sldId id="280" r:id="rId57"/>
    <p:sldId id="278" r:id="rId58"/>
    <p:sldId id="257" r:id="rId59"/>
  </p:sldIdLst>
  <p:sldSz cx="12192000" cy="6858000"/>
  <p:notesSz cx="6858000" cy="9144000"/>
  <p:embeddedFontLst>
    <p:embeddedFont>
      <p:font typeface="72" panose="020B0503030000000003" pitchFamily="34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Rokkitt" pitchFamily="2" charset="0"/>
      <p:regular r:id="rId70"/>
      <p:bold r:id="rId71"/>
    </p:embeddedFont>
    <p:embeddedFont>
      <p:font typeface="Rubik" panose="00000500000000000000" pitchFamily="2" charset="-79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284"/>
            <p14:sldId id="317"/>
            <p14:sldId id="285"/>
            <p14:sldId id="280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3E"/>
    <a:srgbClr val="FEFCFB"/>
    <a:srgbClr val="1282A2"/>
    <a:srgbClr val="9C7CA5"/>
    <a:srgbClr val="21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2" autoAdjust="0"/>
    <p:restoredTop sz="94660"/>
  </p:normalViewPr>
  <p:slideViewPr>
    <p:cSldViewPr showGuides="1">
      <p:cViewPr varScale="1">
        <p:scale>
          <a:sx n="87" d="100"/>
          <a:sy n="87" d="100"/>
        </p:scale>
        <p:origin x="60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5T11:32:22.64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4.svg"/><Relationship Id="rId12" Type="http://schemas.openxmlformats.org/officeDocument/2006/relationships/image" Target="../media/image34.png"/><Relationship Id="rId17" Type="http://schemas.openxmlformats.org/officeDocument/2006/relationships/image" Target="../media/image108.svg"/><Relationship Id="rId2" Type="http://schemas.openxmlformats.org/officeDocument/2006/relationships/image" Target="../media/image32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6.svg"/><Relationship Id="rId5" Type="http://schemas.openxmlformats.org/officeDocument/2006/relationships/image" Target="../media/image102.svg"/><Relationship Id="rId15" Type="http://schemas.openxmlformats.org/officeDocument/2006/relationships/image" Target="../media/image37.sv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/>
              <a:t>Tarjeta</a:t>
            </a:r>
            <a:r>
              <a:rPr lang="en-US" sz="2400" dirty="0"/>
              <a:t> </a:t>
            </a:r>
            <a:r>
              <a:rPr lang="en-US" sz="2400" dirty="0" err="1"/>
              <a:t>madre</a:t>
            </a:r>
            <a:r>
              <a:rPr lang="en-US" sz="2400" dirty="0"/>
              <a:t> de un </a:t>
            </a:r>
            <a:r>
              <a:rPr lang="en-US" sz="2400" dirty="0" err="1"/>
              <a:t>celular</a:t>
            </a:r>
            <a:r>
              <a:rPr lang="en-US" sz="2400" dirty="0"/>
              <a:t> Samsung S20.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móviles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55D3E"/>
                </a:solidFill>
              </a:rPr>
              <a:t>la </a:t>
            </a:r>
            <a:r>
              <a:rPr lang="en-US" sz="2400" b="1" dirty="0" err="1">
                <a:solidFill>
                  <a:srgbClr val="F55D3E"/>
                </a:solidFill>
              </a:rPr>
              <a:t>tarjeta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madre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también</a:t>
            </a:r>
            <a:r>
              <a:rPr lang="en-US" sz="2400" b="1" dirty="0">
                <a:solidFill>
                  <a:srgbClr val="F55D3E"/>
                </a:solidFill>
              </a:rPr>
              <a:t> es </a:t>
            </a:r>
            <a:r>
              <a:rPr lang="en-US" sz="2400" b="1" dirty="0" err="1">
                <a:solidFill>
                  <a:srgbClr val="F55D3E"/>
                </a:solidFill>
              </a:rPr>
              <a:t>conocida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como</a:t>
            </a:r>
            <a:r>
              <a:rPr lang="en-US" sz="2400" b="1" dirty="0">
                <a:solidFill>
                  <a:srgbClr val="F55D3E"/>
                </a:solidFill>
              </a:rPr>
              <a:t> logic board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cerebro de la computadora. Es un circuito electrónico que ejecuta las instrucciones que componen un programa.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velocidad de un procesador se mide en Hertz (Hz), es decir ciclos por segundo.</a:t>
            </a:r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954107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82A2"/>
                </a:solidFill>
              </a:rPr>
              <a:t>3.8 GHz = 3.8 billones de operaciones por segundo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procesador RISC.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2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2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dispositivos I/O (Input Output)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Teclado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Micrófono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Red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BBB8-8182-464F-A601-2F00CA42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Tarjeta madre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87C3-9A34-4A34-8E7E-2ADD24594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1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1015</Words>
  <Application>Microsoft Office PowerPoint</Application>
  <PresentationFormat>Widescreen</PresentationFormat>
  <Paragraphs>160</Paragraphs>
  <Slides>58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72</vt:lpstr>
      <vt:lpstr>Calibri</vt:lpstr>
      <vt:lpstr>Rubik</vt:lpstr>
      <vt:lpstr>Rokkitt</vt:lpstr>
      <vt:lpstr>Arial</vt:lpstr>
      <vt:lpstr>Office Theme</vt:lpstr>
      <vt:lpstr>Módulo 1</vt:lpstr>
      <vt:lpstr>En enero del 2018, Apple publicó un comercial que muestra su visión del futuro…</vt:lpstr>
      <vt:lpstr>PowerPoint Presentation</vt:lpstr>
      <vt:lpstr>¿Qué es una computadora?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1. Tarjeta Madre</vt:lpstr>
      <vt:lpstr>PowerPoint Presentation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Tarjeta madre</vt:lpstr>
      <vt:lpstr>Software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Acosta</cp:lastModifiedBy>
  <cp:revision>80</cp:revision>
  <dcterms:created xsi:type="dcterms:W3CDTF">2020-08-06T14:47:51Z</dcterms:created>
  <dcterms:modified xsi:type="dcterms:W3CDTF">2020-08-07T15:57:17Z</dcterms:modified>
</cp:coreProperties>
</file>